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6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BFF8"/>
    <a:srgbClr val="2FA6F8"/>
    <a:srgbClr val="40BEF9"/>
    <a:srgbClr val="33A8F8"/>
    <a:srgbClr val="2892F6"/>
    <a:srgbClr val="2DA0F8"/>
    <a:srgbClr val="2B9CF7"/>
    <a:srgbClr val="2590F7"/>
    <a:srgbClr val="32ACF7"/>
    <a:srgbClr val="34AC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ECB4DE-7B7B-48A9-8338-EA29E38CE9AC}" v="8" dt="2023-04-18T06:43:18.4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324" autoAdjust="0"/>
  </p:normalViewPr>
  <p:slideViewPr>
    <p:cSldViewPr snapToGrid="0">
      <p:cViewPr varScale="1">
        <p:scale>
          <a:sx n="50" d="100"/>
          <a:sy n="50" d="100"/>
        </p:scale>
        <p:origin x="252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AD154-D333-4583-B12B-E60506042D1D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1FD426-962A-4B5B-B42A-3FF93F430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391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1FD426-962A-4B5B-B42A-3FF93F43030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484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626B-5B66-42C2-B764-BB0F8772044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9E3A-E202-4C22-A502-8BC8636BE3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574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626B-5B66-42C2-B764-BB0F8772044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9E3A-E202-4C22-A502-8BC8636BE3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341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626B-5B66-42C2-B764-BB0F8772044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9E3A-E202-4C22-A502-8BC8636BE3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145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626B-5B66-42C2-B764-BB0F8772044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9E3A-E202-4C22-A502-8BC8636BE3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54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626B-5B66-42C2-B764-BB0F8772044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9E3A-E202-4C22-A502-8BC8636BE3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522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626B-5B66-42C2-B764-BB0F8772044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9E3A-E202-4C22-A502-8BC8636BE3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587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626B-5B66-42C2-B764-BB0F8772044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9E3A-E202-4C22-A502-8BC8636BE3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401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626B-5B66-42C2-B764-BB0F8772044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9E3A-E202-4C22-A502-8BC8636BE3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47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626B-5B66-42C2-B764-BB0F8772044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9E3A-E202-4C22-A502-8BC8636BE3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550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626B-5B66-42C2-B764-BB0F8772044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9E3A-E202-4C22-A502-8BC8636BE3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973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626B-5B66-42C2-B764-BB0F8772044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9E3A-E202-4C22-A502-8BC8636BE3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257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8626B-5B66-42C2-B764-BB0F87720444}" type="datetimeFigureOut">
              <a:rPr lang="en-GB" smtClean="0"/>
              <a:t>11/06/2024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E9E3A-E202-4C22-A502-8BC8636BE3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924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74923D2-BED0-DCBC-26D9-1B4380D2BE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967" y="0"/>
            <a:ext cx="6865967" cy="9906000"/>
          </a:xfrm>
          <a:prstGeom prst="rect">
            <a:avLst/>
          </a:prstGeom>
        </p:spPr>
      </p:pic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DBA89347-5458-063C-1583-DF1CC2D918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40" y="8627630"/>
            <a:ext cx="2302933" cy="10035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1060BD-06D9-93B6-D34E-DB56337C62B6}"/>
              </a:ext>
            </a:extLst>
          </p:cNvPr>
          <p:cNvSpPr txBox="1"/>
          <p:nvPr/>
        </p:nvSpPr>
        <p:spPr>
          <a:xfrm>
            <a:off x="873228" y="2506341"/>
            <a:ext cx="510357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latin typeface="Agency FB" panose="020B0503020202020204" pitchFamily="34" charset="0"/>
              </a:rPr>
              <a:t>Main</a:t>
            </a:r>
          </a:p>
          <a:p>
            <a:pPr algn="ctr"/>
            <a:r>
              <a:rPr lang="en-GB" b="1" dirty="0">
                <a:latin typeface="Agency FB" panose="020B0503020202020204" pitchFamily="34" charset="0"/>
              </a:rPr>
              <a:t>Lamb Meatballs served with </a:t>
            </a:r>
            <a:r>
              <a:rPr lang="en-GB" b="1" dirty="0" err="1">
                <a:latin typeface="Agency FB" panose="020B0503020202020204" pitchFamily="34" charset="0"/>
              </a:rPr>
              <a:t>patates</a:t>
            </a:r>
            <a:r>
              <a:rPr lang="en-GB" b="1" dirty="0">
                <a:latin typeface="Agency FB" panose="020B0503020202020204" pitchFamily="34" charset="0"/>
              </a:rPr>
              <a:t> </a:t>
            </a:r>
            <a:r>
              <a:rPr lang="en-GB" b="1" dirty="0" err="1">
                <a:latin typeface="Agency FB" panose="020B0503020202020204" pitchFamily="34" charset="0"/>
              </a:rPr>
              <a:t>lemonates</a:t>
            </a:r>
            <a:r>
              <a:rPr lang="en-GB" b="1" dirty="0">
                <a:latin typeface="Agency FB" panose="020B0503020202020204" pitchFamily="34" charset="0"/>
              </a:rPr>
              <a:t> (crispy lemon potatoes)</a:t>
            </a:r>
          </a:p>
          <a:p>
            <a:pPr algn="ctr"/>
            <a:r>
              <a:rPr lang="en-GB" b="1" dirty="0">
                <a:latin typeface="Agency FB" panose="020B0503020202020204" pitchFamily="34" charset="0"/>
              </a:rPr>
              <a:t>Veg Moussaka</a:t>
            </a:r>
          </a:p>
          <a:p>
            <a:pPr algn="ctr"/>
            <a:endParaRPr lang="en-GB" b="1" dirty="0">
              <a:latin typeface="Agency FB" panose="020B0503020202020204" pitchFamily="34" charset="0"/>
            </a:endParaRPr>
          </a:p>
          <a:p>
            <a:pPr algn="ctr"/>
            <a:r>
              <a:rPr lang="en-GB" b="1" u="sng" dirty="0">
                <a:latin typeface="Agency FB" panose="020B0503020202020204" pitchFamily="34" charset="0"/>
              </a:rPr>
              <a:t>Sides</a:t>
            </a:r>
          </a:p>
          <a:p>
            <a:pPr algn="ctr"/>
            <a:r>
              <a:rPr lang="en-GB" b="1" dirty="0">
                <a:latin typeface="Agency FB" panose="020B0503020202020204" pitchFamily="34" charset="0"/>
              </a:rPr>
              <a:t>Greek Brown Rice Salad</a:t>
            </a:r>
          </a:p>
          <a:p>
            <a:pPr algn="ctr"/>
            <a:r>
              <a:rPr lang="en-GB" b="1" dirty="0">
                <a:latin typeface="Agency FB" panose="020B0503020202020204" pitchFamily="34" charset="0"/>
              </a:rPr>
              <a:t>Spiced Feta and Watermelon Salsa</a:t>
            </a:r>
          </a:p>
          <a:p>
            <a:pPr algn="ctr"/>
            <a:r>
              <a:rPr lang="en-GB" b="1" dirty="0">
                <a:latin typeface="Agency FB" panose="020B0503020202020204" pitchFamily="34" charset="0"/>
              </a:rPr>
              <a:t>Chopped Rainbow Salad</a:t>
            </a:r>
          </a:p>
          <a:p>
            <a:pPr algn="ctr"/>
            <a:r>
              <a:rPr lang="en-GB" b="1" dirty="0">
                <a:latin typeface="Agency FB" panose="020B0503020202020204" pitchFamily="34" charset="0"/>
              </a:rPr>
              <a:t>Tzatziki</a:t>
            </a:r>
          </a:p>
          <a:p>
            <a:pPr algn="ctr"/>
            <a:endParaRPr lang="en-GB" b="1" dirty="0">
              <a:latin typeface="Agency FB" panose="020B0503020202020204" pitchFamily="34" charset="0"/>
            </a:endParaRPr>
          </a:p>
          <a:p>
            <a:pPr algn="ctr"/>
            <a:r>
              <a:rPr lang="en-GB" b="1" u="sng" dirty="0">
                <a:latin typeface="Agency FB" panose="020B0503020202020204" pitchFamily="34" charset="0"/>
              </a:rPr>
              <a:t>Dessert</a:t>
            </a:r>
          </a:p>
          <a:p>
            <a:pPr algn="ctr"/>
            <a:r>
              <a:rPr lang="en-GB" b="1" dirty="0">
                <a:latin typeface="Agency FB" panose="020B0503020202020204" pitchFamily="34" charset="0"/>
              </a:rPr>
              <a:t>Greek Yoghurt with various toppings</a:t>
            </a:r>
          </a:p>
          <a:p>
            <a:pPr algn="ctr"/>
            <a:endParaRPr lang="en-GB" b="1" dirty="0">
              <a:latin typeface="Agency FB" panose="020B0503020202020204" pitchFamily="34" charset="0"/>
            </a:endParaRPr>
          </a:p>
          <a:p>
            <a:pPr algn="ctr"/>
            <a:r>
              <a:rPr lang="en-GB" b="1" dirty="0">
                <a:latin typeface="Agency FB" panose="020B0503020202020204" pitchFamily="34" charset="0"/>
              </a:rPr>
              <a:t>Thursday 20</a:t>
            </a:r>
            <a:r>
              <a:rPr lang="en-GB" b="1" baseline="30000" dirty="0">
                <a:latin typeface="Agency FB" panose="020B0503020202020204" pitchFamily="34" charset="0"/>
              </a:rPr>
              <a:t>th June</a:t>
            </a:r>
            <a:endParaRPr lang="en-GB" b="1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15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0" ma:contentTypeDescription="Create a new document." ma:contentTypeScope="" ma:versionID="7576904bf24d1eb72bf6a5e969b2b86d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c5405c05de26017c1e3fa6f7b0cad37b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ument_x0020_Type xmlns="cc315347-6dc2-4f31-871c-4fac13c8e90b">Menus</Document_x0020_Type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Tags xmlns="cc315347-6dc2-4f31-871c-4fac13c8e90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2934A05-9304-49D5-B081-80AA44428D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E8AAED0-F23F-4B62-ACD0-442C0132E206}">
  <ds:schemaRefs>
    <ds:schemaRef ds:uri="cc315347-6dc2-4f31-871c-4fac13c8e90b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terms/"/>
    <ds:schemaRef ds:uri="abd9c013-afd4-4605-a7aa-45ecbe72d026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5AD9895-9E4E-4C87-8531-6046C74661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38</Words>
  <Application>Microsoft Office PowerPoint</Application>
  <PresentationFormat>A4 Paper (210x297 mm)</PresentationFormat>
  <Paragraphs>15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Calibri</vt:lpstr>
      <vt:lpstr>Calibri Light</vt:lpstr>
      <vt:lpstr>Office Theme</vt:lpstr>
      <vt:lpstr>PowerPoint Presentation</vt:lpstr>
    </vt:vector>
  </TitlesOfParts>
  <Company>WSH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Cooper</dc:creator>
  <cp:lastModifiedBy>Mrs J Griffiths</cp:lastModifiedBy>
  <cp:revision>7</cp:revision>
  <dcterms:created xsi:type="dcterms:W3CDTF">2022-03-17T09:50:04Z</dcterms:created>
  <dcterms:modified xsi:type="dcterms:W3CDTF">2024-06-11T15:22:07Z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</Properties>
</file>